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2" r:id="rId4"/>
    <p:sldId id="257" r:id="rId5"/>
    <p:sldId id="276" r:id="rId6"/>
    <p:sldId id="271" r:id="rId7"/>
    <p:sldId id="273" r:id="rId8"/>
    <p:sldId id="279" r:id="rId9"/>
    <p:sldId id="278" r:id="rId10"/>
    <p:sldId id="277" r:id="rId11"/>
    <p:sldId id="274" r:id="rId12"/>
    <p:sldId id="275" r:id="rId13"/>
    <p:sldId id="270" r:id="rId14"/>
    <p:sldId id="272" r:id="rId15"/>
    <p:sldId id="261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92" autoAdjust="0"/>
    <p:restoredTop sz="69799" autoAdjust="0"/>
  </p:normalViewPr>
  <p:slideViewPr>
    <p:cSldViewPr snapToGrid="0">
      <p:cViewPr varScale="1">
        <p:scale>
          <a:sx n="54" d="100"/>
          <a:sy n="54" d="100"/>
        </p:scale>
        <p:origin x="858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25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mp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C561E-9A82-4893-9E01-8B70357E93C2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FD3194-1452-4D92-BCCD-CF85F0FD3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49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</a:t>
            </a:r>
            <a:r>
              <a:rPr lang="en-US" baseline="0" dirty="0" smtClean="0"/>
              <a:t> about the updates: updating stage 3, changing priorities, see technology overview.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53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73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diagram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61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class demo</a:t>
            </a:r>
            <a:r>
              <a:rPr lang="en-US" baseline="0" dirty="0" smtClean="0"/>
              <a:t> of how wireless data processing work( show on laptop screen).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61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95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Need screenshot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38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See</a:t>
            </a:r>
            <a:r>
              <a:rPr lang="en-US" baseline="0" dirty="0" smtClean="0"/>
              <a:t> Francis: please add branch Bluetooth connection to phone.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FD3194-1452-4D92-BCCD-CF85F0FD392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951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910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252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09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29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7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9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41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7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1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2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088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E1FA8-ACD9-40D9-8038-8288C732915B}" type="datetimeFigureOut">
              <a:rPr lang="en-US" smtClean="0"/>
              <a:t>1/30/2013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571-7D20-4B1A-9067-779C831F6C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70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2709" y="1041400"/>
            <a:ext cx="10691446" cy="2447388"/>
          </a:xfrm>
        </p:spPr>
        <p:txBody>
          <a:bodyPr>
            <a:normAutofit/>
          </a:bodyPr>
          <a:lstStyle/>
          <a:p>
            <a:r>
              <a:rPr lang="en-US" dirty="0" smtClean="0"/>
              <a:t>ECE191: Group D</a:t>
            </a:r>
            <a:br>
              <a:rPr lang="en-US" dirty="0" smtClean="0"/>
            </a:br>
            <a:r>
              <a:rPr lang="en-US" dirty="0" smtClean="0"/>
              <a:t>Pressure Sensor for Mobile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Mentor: Professor Truong Nguyen, </a:t>
            </a:r>
            <a:r>
              <a:rPr lang="en-US" dirty="0" err="1" smtClean="0"/>
              <a:t>Siarhei</a:t>
            </a:r>
            <a:r>
              <a:rPr lang="en-US" dirty="0" smtClean="0"/>
              <a:t> </a:t>
            </a:r>
            <a:r>
              <a:rPr lang="en-US" dirty="0" err="1" smtClean="0"/>
              <a:t>Vishniakou</a:t>
            </a:r>
            <a:endParaRPr lang="en-US" dirty="0" smtClean="0"/>
          </a:p>
          <a:p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Dinh</a:t>
            </a:r>
            <a:r>
              <a:rPr lang="en-US" dirty="0"/>
              <a:t>, Francis </a:t>
            </a:r>
            <a:r>
              <a:rPr lang="en-US" dirty="0" err="1"/>
              <a:t>Tsui</a:t>
            </a:r>
            <a:r>
              <a:rPr lang="en-US" dirty="0"/>
              <a:t>, </a:t>
            </a:r>
            <a:r>
              <a:rPr lang="en-US" dirty="0" smtClean="0"/>
              <a:t>Anish </a:t>
            </a:r>
            <a:r>
              <a:rPr lang="en-US" dirty="0" err="1" smtClean="0"/>
              <a:t>Bhayani</a:t>
            </a:r>
            <a:r>
              <a:rPr lang="en-US" dirty="0" smtClean="0"/>
              <a:t>, Joseph Lee</a:t>
            </a:r>
          </a:p>
          <a:p>
            <a:endParaRPr lang="en-US" dirty="0"/>
          </a:p>
          <a:p>
            <a:pPr algn="l"/>
            <a:r>
              <a:rPr lang="en-US" dirty="0" smtClean="0"/>
              <a:t>Sponsors:</a:t>
            </a:r>
            <a:endParaRPr lang="en-US" dirty="0"/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32" t="5634" r="473" b="35289"/>
          <a:stretch/>
        </p:blipFill>
        <p:spPr>
          <a:xfrm>
            <a:off x="5805266" y="4666957"/>
            <a:ext cx="2644726" cy="590843"/>
          </a:xfrm>
          <a:prstGeom prst="rect">
            <a:avLst/>
          </a:prstGeom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4932" y="352278"/>
            <a:ext cx="3232606" cy="1378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133" b="39587"/>
          <a:stretch/>
        </p:blipFill>
        <p:spPr>
          <a:xfrm>
            <a:off x="2831562" y="4653598"/>
            <a:ext cx="2973704" cy="6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1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38605" y="331338"/>
            <a:ext cx="2042927" cy="55399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Result</a:t>
            </a:r>
            <a:endParaRPr lang="en-US" sz="3000" b="1" dirty="0">
              <a:solidFill>
                <a:schemeClr val="tx1"/>
              </a:solidFill>
            </a:endParaRPr>
          </a:p>
        </p:txBody>
      </p:sp>
      <p:pic>
        <p:nvPicPr>
          <p:cNvPr id="7" name="Picture 6" descr="Screen Shot 2013-01-29 at 4.52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18" y="1656689"/>
            <a:ext cx="5451162" cy="31774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6047"/>
          <a:stretch/>
        </p:blipFill>
        <p:spPr>
          <a:xfrm>
            <a:off x="5907926" y="1018560"/>
            <a:ext cx="5999621" cy="42276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46000" y="5108123"/>
            <a:ext cx="244323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err="1" smtClean="0"/>
              <a:t>Arduino</a:t>
            </a:r>
            <a:r>
              <a:rPr lang="en-US" b="1" dirty="0" smtClean="0"/>
              <a:t> Serial Monitor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114981" y="1339157"/>
            <a:ext cx="161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Voltage Step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42587" y="4528282"/>
            <a:ext cx="191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Sensor position (x)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994343" y="4611653"/>
            <a:ext cx="1918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Sensor position (y)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453927" y="5246179"/>
            <a:ext cx="316101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3d plot generated by </a:t>
            </a:r>
            <a:r>
              <a:rPr lang="en-US" b="1" dirty="0" err="1" smtClean="0"/>
              <a:t>Matlab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8456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Eclipse/ Android SDK</a:t>
            </a:r>
            <a:endParaRPr lang="en-US" dirty="0"/>
          </a:p>
        </p:txBody>
      </p:sp>
      <p:pic>
        <p:nvPicPr>
          <p:cNvPr id="3" name="Picture 2" descr="Screen Shot 2013-01-29 at 4.08.00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50" y="1616872"/>
            <a:ext cx="6822994" cy="42643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12515" y="1725717"/>
            <a:ext cx="4472356" cy="286232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Start developing mobile application to process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Successfully installed Eclipse/ Android SDK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What is Eclipse? 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A software development environment, is written mostly in Java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What is Android SDK?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Developer tools to build, test, and debug apps for Android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0763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1</a:t>
            </a:r>
            <a:r>
              <a:rPr lang="en-US" baseline="30000" dirty="0" smtClean="0"/>
              <a:t>st</a:t>
            </a:r>
            <a:r>
              <a:rPr lang="en-US" dirty="0" smtClean="0"/>
              <a:t> Android application</a:t>
            </a:r>
            <a:endParaRPr lang="en-US" dirty="0"/>
          </a:p>
        </p:txBody>
      </p:sp>
      <p:pic>
        <p:nvPicPr>
          <p:cNvPr id="3" name="Picture 2" descr="Screen Shot 2013-01-29 at 6.21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94" y="1352961"/>
            <a:ext cx="3168710" cy="5325563"/>
          </a:xfrm>
          <a:prstGeom prst="rect">
            <a:avLst/>
          </a:prstGeom>
        </p:spPr>
      </p:pic>
      <p:pic>
        <p:nvPicPr>
          <p:cNvPr id="4" name="Picture 3" descr="Screen Shot 2013-01-29 at 6.22.2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269" y="1827727"/>
            <a:ext cx="6070600" cy="3797300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75865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6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15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Next Week’s Goals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496760" y="1942127"/>
            <a:ext cx="39260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Bluetooth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Adjust higher Baud rate for Bluetooth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eveloping connection to Android phone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Sensor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Display reading from a single sensor on mobile device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523892" y="4845867"/>
            <a:ext cx="1125416" cy="12068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Q&amp;A </a:t>
            </a:r>
            <a:r>
              <a:rPr lang="en-US" dirty="0" smtClean="0"/>
              <a:t>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32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82923" cy="435133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Gantt Chart</a:t>
            </a:r>
          </a:p>
          <a:p>
            <a:r>
              <a:rPr lang="en-US" dirty="0" smtClean="0"/>
              <a:t>Week’s Accomplishments</a:t>
            </a:r>
          </a:p>
          <a:p>
            <a:r>
              <a:rPr lang="en-US" dirty="0" smtClean="0"/>
              <a:t>Bluetooth Data Transfer</a:t>
            </a:r>
          </a:p>
          <a:p>
            <a:r>
              <a:rPr lang="en-US" dirty="0" smtClean="0"/>
              <a:t>Demo of Works</a:t>
            </a:r>
          </a:p>
          <a:p>
            <a:r>
              <a:rPr lang="en-US" dirty="0" smtClean="0"/>
              <a:t>Eclipse/ Android SDK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Summary</a:t>
            </a:r>
          </a:p>
          <a:p>
            <a:r>
              <a:rPr lang="en-US" dirty="0" smtClean="0"/>
              <a:t>Next Week’s Goals</a:t>
            </a:r>
          </a:p>
        </p:txBody>
      </p:sp>
    </p:spTree>
    <p:extLst>
      <p:ext uri="{BB962C8B-B14F-4D97-AF65-F5344CB8AC3E}">
        <p14:creationId xmlns:p14="http://schemas.microsoft.com/office/powerpoint/2010/main" val="129804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575" y="309902"/>
            <a:ext cx="10515600" cy="1325563"/>
          </a:xfrm>
        </p:spPr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38201" y="2002032"/>
          <a:ext cx="10515597" cy="3998524"/>
        </p:xfrm>
        <a:graphic>
          <a:graphicData uri="http://schemas.openxmlformats.org/drawingml/2006/table">
            <a:tbl>
              <a:tblPr/>
              <a:tblGrid>
                <a:gridCol w="2129038"/>
                <a:gridCol w="2129038"/>
                <a:gridCol w="564658"/>
                <a:gridCol w="564658"/>
                <a:gridCol w="564658"/>
                <a:gridCol w="564658"/>
                <a:gridCol w="610941"/>
                <a:gridCol w="564658"/>
                <a:gridCol w="564658"/>
                <a:gridCol w="564658"/>
                <a:gridCol w="564658"/>
                <a:gridCol w="564658"/>
                <a:gridCol w="564658"/>
              </a:tblGrid>
              <a:tr h="166605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Week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096"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Progress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Final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 0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363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Project Overview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Research Hardware (Arduino/ Sensor/ Bluetooth)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Research Software (Arduino/ Matlab DSP toolbox)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 1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363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Flash from PC to Arduino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Simulate pressure sensor data by generate 8x8 random array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 2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363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Processing 2D/3D data using Matlab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Github (setup and documentation)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 3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363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Establish Wireless via Bluetooth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23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Develop Apps (IOS/Android) to display (2D/3D) real time data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da-DK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Stage 4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363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Interface via Bluetooth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7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l-NL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Debugging/Optimizing/Finalizing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</a:tr>
              <a:tr h="17309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0819" marR="10819" marT="1081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Documenting</a:t>
                      </a:r>
                    </a:p>
                  </a:txBody>
                  <a:tcPr marL="10819" marR="10819" marT="1081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0819" marR="10819" marT="1081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</a:tr>
            </a:tbl>
          </a:graphicData>
        </a:graphic>
      </p:graphicFrame>
      <p:sp>
        <p:nvSpPr>
          <p:cNvPr id="14" name="Down Arrow 13"/>
          <p:cNvSpPr/>
          <p:nvPr/>
        </p:nvSpPr>
        <p:spPr>
          <a:xfrm>
            <a:off x="6929278" y="2402737"/>
            <a:ext cx="248577" cy="3782233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narVert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521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 smtClean="0"/>
              <a:t>Week’s Accomplishments</a:t>
            </a:r>
            <a:endParaRPr lang="en-US" dirty="0"/>
          </a:p>
        </p:txBody>
      </p:sp>
      <p:sp>
        <p:nvSpPr>
          <p:cNvPr id="3" name="AutoShape 2" descr="https://mail-attachment.googleusercontent.com/attachment/u/0/?ui=2&amp;ik=653fc51bc3&amp;view=att&amp;th=13c3ba9cc952c47c&amp;attid=0.1&amp;disp=inline&amp;safe=1&amp;zw&amp;saduie=AG9B_P_-yfL22TFq90MckfIXqMj6&amp;sadet=1358299400618&amp;sads=9_ees_RK5xI3yRjeKYxDl5yvixI"/>
          <p:cNvSpPr>
            <a:spLocks noChangeAspect="1" noChangeArrowheads="1"/>
          </p:cNvSpPr>
          <p:nvPr/>
        </p:nvSpPr>
        <p:spPr bwMode="auto">
          <a:xfrm>
            <a:off x="838200" y="1825625"/>
            <a:ext cx="6057900" cy="4543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63280" cy="4351338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285750" indent="-285750"/>
            <a:r>
              <a:rPr lang="en-US" dirty="0" smtClean="0"/>
              <a:t>Team1: Joseph, </a:t>
            </a:r>
            <a:r>
              <a:rPr lang="en-US" dirty="0" err="1" smtClean="0"/>
              <a:t>Anish</a:t>
            </a:r>
            <a:endParaRPr lang="en-US" dirty="0" smtClean="0"/>
          </a:p>
          <a:p>
            <a:pPr lvl="1"/>
            <a:r>
              <a:rPr lang="en-US" dirty="0" smtClean="0"/>
              <a:t>Set up </a:t>
            </a:r>
            <a:r>
              <a:rPr lang="en-US" dirty="0" err="1" smtClean="0"/>
              <a:t>Github</a:t>
            </a:r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dirty="0" smtClean="0"/>
              <a:t>Research Java programming</a:t>
            </a:r>
          </a:p>
          <a:p>
            <a:pPr marL="285750" indent="-285750"/>
            <a:r>
              <a:rPr lang="en-US" dirty="0" smtClean="0"/>
              <a:t>Team2: Francis, Linh</a:t>
            </a:r>
          </a:p>
          <a:p>
            <a:pPr marL="742950" lvl="1" indent="-285750"/>
            <a:r>
              <a:rPr lang="en-US" dirty="0" smtClean="0"/>
              <a:t>Set up group/sponsor meeting</a:t>
            </a:r>
          </a:p>
          <a:p>
            <a:pPr marL="742950" lvl="1" indent="-285750"/>
            <a:r>
              <a:rPr lang="en-US" dirty="0" smtClean="0"/>
              <a:t>Testing </a:t>
            </a:r>
            <a:r>
              <a:rPr lang="en-US" dirty="0"/>
              <a:t>B</a:t>
            </a:r>
            <a:r>
              <a:rPr lang="en-US" dirty="0" smtClean="0"/>
              <a:t>luetooth data transfer</a:t>
            </a:r>
          </a:p>
          <a:p>
            <a:pPr marL="285750" indent="-285750"/>
            <a:r>
              <a:rPr lang="en-US" dirty="0" smtClean="0"/>
              <a:t>All members:</a:t>
            </a:r>
          </a:p>
          <a:p>
            <a:pPr lvl="1"/>
            <a:r>
              <a:rPr lang="en-US" dirty="0" smtClean="0"/>
              <a:t>Set up Eclipse/ Android SDK</a:t>
            </a:r>
          </a:p>
          <a:p>
            <a:pPr lvl="1"/>
            <a:r>
              <a:rPr lang="en-US" dirty="0" smtClean="0"/>
              <a:t>Run simple application “Hello World”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86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last week works</a:t>
            </a:r>
            <a:endParaRPr lang="en-US" dirty="0"/>
          </a:p>
        </p:txBody>
      </p:sp>
      <p:pic>
        <p:nvPicPr>
          <p:cNvPr id="9" name="Content Placeholder 8" descr="Screen Shot 2013-01-29 at 4.13.54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" b="751"/>
          <a:stretch/>
        </p:blipFill>
        <p:spPr>
          <a:xfrm>
            <a:off x="6749438" y="2346977"/>
            <a:ext cx="952049" cy="1270128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6604"/>
            <a:ext cx="3051303" cy="22884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920" y="2236979"/>
            <a:ext cx="2653223" cy="1379676"/>
          </a:xfrm>
          <a:prstGeom prst="rect">
            <a:avLst/>
          </a:prstGeom>
        </p:spPr>
      </p:pic>
      <p:sp>
        <p:nvSpPr>
          <p:cNvPr id="6" name="Left Arrow 5"/>
          <p:cNvSpPr/>
          <p:nvPr/>
        </p:nvSpPr>
        <p:spPr>
          <a:xfrm flipH="1">
            <a:off x="2865559" y="2750820"/>
            <a:ext cx="557726" cy="30024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 flipH="1">
            <a:off x="6137565" y="2751357"/>
            <a:ext cx="557726" cy="30024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28783" y="2471227"/>
            <a:ext cx="57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USB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 flipH="1">
            <a:off x="7724976" y="2792774"/>
            <a:ext cx="557726" cy="30024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t="6047"/>
          <a:stretch/>
        </p:blipFill>
        <p:spPr>
          <a:xfrm>
            <a:off x="8373423" y="1899325"/>
            <a:ext cx="3025554" cy="213195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83428" y="4611116"/>
            <a:ext cx="9372622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Able to transfer data from </a:t>
            </a:r>
            <a:r>
              <a:rPr lang="en-US" dirty="0" err="1" smtClean="0"/>
              <a:t>Arduino</a:t>
            </a:r>
            <a:r>
              <a:rPr lang="en-US" dirty="0" smtClean="0"/>
              <a:t> to PC using a Serial Connection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Processed data by </a:t>
            </a:r>
            <a:r>
              <a:rPr lang="en-US" dirty="0" err="1" smtClean="0"/>
              <a:t>Matlab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89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TC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22" y="1026457"/>
            <a:ext cx="10466147" cy="38745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Bluetooth Data Transfer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4803" y="4701511"/>
            <a:ext cx="10537412" cy="181588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Advanced to the next stage: replaced serial connection with </a:t>
            </a:r>
            <a:r>
              <a:rPr lang="en-US" sz="2800" dirty="0"/>
              <a:t>B</a:t>
            </a:r>
            <a:r>
              <a:rPr lang="en-US" sz="2800" dirty="0" smtClean="0"/>
              <a:t>luetooth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Successfully paired PC/Bluetooth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Wirelessly transfer data/ process data by </a:t>
            </a:r>
            <a:r>
              <a:rPr lang="en-US" sz="2800" dirty="0" err="1" smtClean="0"/>
              <a:t>Matlab</a:t>
            </a:r>
            <a:r>
              <a:rPr lang="en-US" sz="2800" dirty="0" smtClean="0"/>
              <a:t> </a:t>
            </a:r>
          </a:p>
        </p:txBody>
      </p:sp>
      <p:sp>
        <p:nvSpPr>
          <p:cNvPr id="5" name="AutoShape 2" descr="https://mail-attachment.googleusercontent.com/attachment/u/0/?ui=2&amp;ik=653fc51bc3&amp;view=att&amp;th=13c6a5342a68a61c&amp;attid=0.3&amp;disp=inline&amp;safe=1&amp;zw&amp;saduie=AG9B_P_-yfL22TFq90MckfIXqMj6&amp;sadet=1358994236077&amp;sads=DN3VJ3W8mExZVSGSbHVBfnnKtbE"/>
          <p:cNvSpPr>
            <a:spLocks noChangeAspect="1" noChangeArrowheads="1"/>
          </p:cNvSpPr>
          <p:nvPr/>
        </p:nvSpPr>
        <p:spPr bwMode="auto">
          <a:xfrm>
            <a:off x="155574" y="-144463"/>
            <a:ext cx="4232355" cy="423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5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Picture 3" descr="IMG_0419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4218"/>
            <a:ext cx="3957646" cy="29682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 descr="IMG_0420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837" y="1974221"/>
            <a:ext cx="3994459" cy="29958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TextBox 5"/>
          <p:cNvSpPr txBox="1"/>
          <p:nvPr/>
        </p:nvSpPr>
        <p:spPr>
          <a:xfrm>
            <a:off x="1960105" y="2277948"/>
            <a:ext cx="191869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Bluetooth Module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691694" y="2650703"/>
            <a:ext cx="386500" cy="5108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90482" y="4542088"/>
            <a:ext cx="144937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Arduino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430943" y="4514476"/>
            <a:ext cx="302298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Powered </a:t>
            </a:r>
            <a:r>
              <a:rPr lang="en-US" dirty="0" err="1" smtClean="0"/>
              <a:t>Arduino</a:t>
            </a:r>
            <a:r>
              <a:rPr lang="en-US" dirty="0" smtClean="0"/>
              <a:t> by a Tablet</a:t>
            </a:r>
            <a:endParaRPr lang="en-US" dirty="0"/>
          </a:p>
        </p:txBody>
      </p:sp>
      <p:pic>
        <p:nvPicPr>
          <p:cNvPr id="11" name="Picture 10" descr="IMG_0423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677" y="1946609"/>
            <a:ext cx="4068091" cy="30510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2" name="TextBox 11"/>
          <p:cNvSpPr txBox="1"/>
          <p:nvPr/>
        </p:nvSpPr>
        <p:spPr>
          <a:xfrm>
            <a:off x="9303606" y="4114110"/>
            <a:ext cx="1532196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Overall set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15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13-01-30 17.14.4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42335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Screen Recording 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4612" y="1027905"/>
            <a:ext cx="8938480" cy="5586041"/>
          </a:xfrm>
        </p:spPr>
      </p:pic>
    </p:spTree>
    <p:extLst>
      <p:ext uri="{BB962C8B-B14F-4D97-AF65-F5344CB8AC3E}">
        <p14:creationId xmlns:p14="http://schemas.microsoft.com/office/powerpoint/2010/main" val="403479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4774</TotalTime>
  <Words>410</Words>
  <Application>Microsoft Office PowerPoint</Application>
  <PresentationFormat>Widescreen</PresentationFormat>
  <Paragraphs>244</Paragraphs>
  <Slides>16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ECE191: Group D Pressure Sensor for Mobile</vt:lpstr>
      <vt:lpstr>Agenda</vt:lpstr>
      <vt:lpstr>Gantt Chart</vt:lpstr>
      <vt:lpstr>Week’s Accomplishments</vt:lpstr>
      <vt:lpstr>Summary of last week works</vt:lpstr>
      <vt:lpstr>Bluetooth Data Transfer</vt:lpstr>
      <vt:lpstr>Demo</vt:lpstr>
      <vt:lpstr>PowerPoint Presentation</vt:lpstr>
      <vt:lpstr>Demo</vt:lpstr>
      <vt:lpstr>PowerPoint Presentation</vt:lpstr>
      <vt:lpstr>Eclipse/ Android SDK</vt:lpstr>
      <vt:lpstr>Our 1st Android application</vt:lpstr>
      <vt:lpstr>Github</vt:lpstr>
      <vt:lpstr>Summary</vt:lpstr>
      <vt:lpstr>Next Week’s Goals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ECE191</dc:title>
  <dc:creator>Joseph Lee</dc:creator>
  <cp:lastModifiedBy>Joseph Lee</cp:lastModifiedBy>
  <cp:revision>114</cp:revision>
  <dcterms:created xsi:type="dcterms:W3CDTF">2013-01-14T00:49:41Z</dcterms:created>
  <dcterms:modified xsi:type="dcterms:W3CDTF">2013-01-31T02:02:21Z</dcterms:modified>
</cp:coreProperties>
</file>